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1" r:id="rId2"/>
    <p:sldId id="272" r:id="rId3"/>
    <p:sldId id="256" r:id="rId4"/>
    <p:sldId id="269" r:id="rId5"/>
    <p:sldId id="258" r:id="rId6"/>
    <p:sldId id="259" r:id="rId7"/>
    <p:sldId id="260" r:id="rId8"/>
    <p:sldId id="273" r:id="rId9"/>
    <p:sldId id="268" r:id="rId10"/>
    <p:sldId id="270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1CBED-D730-40C3-B026-C68DB77C52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63061-F98E-482F-A064-03582FD49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8F0D7-DDDC-4FD9-8C43-8FF5CD373E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C54EF-39E1-492E-BEE2-858BDBA2FB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E226-EAE8-420A-A378-3C220A494E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5592A-802D-4D53-B5A9-985CAC6435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82701-304F-4707-B392-FCD3548CF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C21B2-CC66-47E3-87D9-9955E40968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17AF9-0052-47B0-8B91-A6C1E08C72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F025A-F436-410C-8EBC-022D0C6930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0C18D-D484-4A4C-993F-EADB0D8B0E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64A313-4BC7-4A26-93FB-811F95342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Bell Work 12/09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Write down today’s agenda in your planner</a:t>
            </a:r>
          </a:p>
          <a:p>
            <a:r>
              <a:rPr lang="en-US" dirty="0" smtClean="0"/>
              <a:t>Then double check your notebook with these page numbers and glue in the assignments</a:t>
            </a:r>
          </a:p>
          <a:p>
            <a:r>
              <a:rPr lang="en-US" dirty="0" smtClean="0"/>
              <a:t>Pg 48 ASOU Questions</a:t>
            </a:r>
          </a:p>
          <a:p>
            <a:r>
              <a:rPr lang="en-US" dirty="0" smtClean="0"/>
              <a:t>Pg 49 Bell Work</a:t>
            </a:r>
          </a:p>
          <a:p>
            <a:r>
              <a:rPr lang="en-US" dirty="0" smtClean="0"/>
              <a:t>Pg 50 Revolution Battles</a:t>
            </a:r>
          </a:p>
          <a:p>
            <a:r>
              <a:rPr lang="en-US" dirty="0" smtClean="0"/>
              <a:t>Pg 51 AOC Matrix</a:t>
            </a:r>
          </a:p>
          <a:p>
            <a:r>
              <a:rPr lang="en-US" dirty="0" smtClean="0"/>
              <a:t>Pg 52 Crash Course AOC</a:t>
            </a:r>
          </a:p>
          <a:p>
            <a:r>
              <a:rPr lang="en-US" dirty="0" smtClean="0"/>
              <a:t>Pg 53 </a:t>
            </a:r>
            <a:r>
              <a:rPr lang="en-US" dirty="0" err="1" smtClean="0"/>
              <a:t>Shays’s</a:t>
            </a:r>
            <a:r>
              <a:rPr lang="en-US" dirty="0" smtClean="0"/>
              <a:t> </a:t>
            </a:r>
            <a:r>
              <a:rPr lang="en-US" dirty="0" err="1" smtClean="0"/>
              <a:t>Rebelion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Effect of </a:t>
            </a:r>
            <a:r>
              <a:rPr lang="en-US" sz="4800" dirty="0" err="1" smtClean="0"/>
              <a:t>Shays’s</a:t>
            </a:r>
            <a:r>
              <a:rPr lang="en-US" sz="4800" dirty="0" smtClean="0"/>
              <a:t> Rebellion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The Federalist’s used Shay’s rebellion as an example of civil unrest.</a:t>
            </a:r>
          </a:p>
          <a:p>
            <a:r>
              <a:rPr lang="en-US" b="1" dirty="0" smtClean="0"/>
              <a:t>They argued that a strong national government was needed to settle this kind of dispute.</a:t>
            </a:r>
          </a:p>
          <a:p>
            <a:r>
              <a:rPr lang="en-US" b="1" dirty="0" smtClean="0"/>
              <a:t>Shays rebellion proved the federal government was too weak and a stronger national government was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905000" y="1295400"/>
            <a:ext cx="60198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Comic Sans MS" pitchFamily="66" charset="0"/>
              </a:rPr>
              <a:t>There could be no stronger evidence of the want of energy in our governments than these disorders.</a:t>
            </a:r>
          </a:p>
          <a:p>
            <a:pPr>
              <a:spcBef>
                <a:spcPct val="50000"/>
              </a:spcBef>
            </a:pPr>
            <a:r>
              <a:rPr lang="en-US" sz="3600" b="1" i="1">
                <a:latin typeface="Comic Sans MS" pitchFamily="66" charset="0"/>
              </a:rPr>
              <a:t>	- George Washington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In what way did Shays’ Rebellion of 1786 lead to the formation of the United States Constitution?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AutoNum type="alphaUcPeriod"/>
              <a:tabLst>
                <a:tab pos="228600" algn="l"/>
                <a:tab pos="1371600" algn="l"/>
              </a:tabLst>
              <a:defRPr/>
            </a:pPr>
            <a:r>
              <a:rPr lang="en-US" dirty="0" smtClean="0"/>
              <a:t>It demonstrated a need for a process for accepting territories into the union.</a:t>
            </a:r>
          </a:p>
          <a:p>
            <a:pPr eaLnBrk="1" hangingPunct="1">
              <a:buFontTx/>
              <a:buAutoNum type="alphaUcPeriod"/>
              <a:tabLst>
                <a:tab pos="228600" algn="l"/>
                <a:tab pos="1371600" algn="l"/>
              </a:tabLst>
              <a:defRPr/>
            </a:pPr>
            <a:r>
              <a:rPr lang="en-US" dirty="0" smtClean="0"/>
              <a:t>Disputes between states could not be resolved without a national judiciary.</a:t>
            </a:r>
          </a:p>
          <a:p>
            <a:pPr eaLnBrk="1" hangingPunct="1">
              <a:buFontTx/>
              <a:buAutoNum type="alphaUcPeriod"/>
              <a:tabLst>
                <a:tab pos="228600" algn="l"/>
                <a:tab pos="1371600" algn="l"/>
              </a:tabLst>
              <a:defRPr/>
            </a:pPr>
            <a:r>
              <a:rPr lang="en-US" dirty="0" smtClean="0"/>
              <a:t>It showed that farmers needed the right to vote in national elections.</a:t>
            </a:r>
          </a:p>
          <a:p>
            <a:pPr eaLnBrk="1" hangingPunct="1">
              <a:buFontTx/>
              <a:buAutoNum type="alphaUcPeriod"/>
              <a:tabLst>
                <a:tab pos="228600" algn="l"/>
                <a:tab pos="1371600" algn="l"/>
              </a:tabLst>
              <a:defRPr/>
            </a:pPr>
            <a:r>
              <a:rPr lang="en-US" dirty="0" smtClean="0"/>
              <a:t>The lack of a national army showed the need for a stronger national government.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54</a:t>
            </a:r>
          </a:p>
          <a:p>
            <a:r>
              <a:rPr lang="en-US" dirty="0" smtClean="0"/>
              <a:t>Title it Shays</a:t>
            </a:r>
            <a:r>
              <a:rPr lang="en-US" dirty="0" smtClean="0"/>
              <a:t>’ </a:t>
            </a:r>
            <a:r>
              <a:rPr lang="en-US" dirty="0" smtClean="0"/>
              <a:t>Rebellion and set up Cornell Notes</a:t>
            </a:r>
          </a:p>
          <a:p>
            <a:r>
              <a:rPr lang="en-US" dirty="0" smtClean="0"/>
              <a:t>Only Copy what is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Shays</a:t>
            </a:r>
            <a:r>
              <a:rPr lang="en-US" dirty="0" smtClean="0"/>
              <a:t>’ </a:t>
            </a:r>
            <a:r>
              <a:rPr lang="en-US" dirty="0" smtClean="0"/>
              <a:t>Rebellion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Great 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After the war, each state began issuing its own paper </a:t>
            </a:r>
            <a:r>
              <a:rPr lang="en-US" dirty="0" smtClean="0"/>
              <a:t>money</a:t>
            </a:r>
          </a:p>
          <a:p>
            <a:pPr lvl="1">
              <a:defRPr/>
            </a:pPr>
            <a:r>
              <a:rPr lang="en-US" dirty="0" smtClean="0"/>
              <a:t>Example: Trying to use Euros in America</a:t>
            </a:r>
            <a:endParaRPr lang="en-US" dirty="0"/>
          </a:p>
          <a:p>
            <a:pPr>
              <a:defRPr/>
            </a:pPr>
            <a:r>
              <a:rPr lang="en-US" dirty="0"/>
              <a:t>The more money in </a:t>
            </a:r>
            <a:r>
              <a:rPr lang="en-US" dirty="0" smtClean="0"/>
              <a:t>circulation= money is worth less. </a:t>
            </a:r>
          </a:p>
          <a:p>
            <a:pPr lvl="1">
              <a:defRPr/>
            </a:pPr>
            <a:r>
              <a:rPr lang="en-US" dirty="0" smtClean="0"/>
              <a:t>Soda=$1.00 (today) Soda=$2.00 (January)</a:t>
            </a:r>
            <a:endParaRPr lang="en-US" dirty="0"/>
          </a:p>
          <a:p>
            <a:pPr>
              <a:defRPr/>
            </a:pPr>
            <a:r>
              <a:rPr lang="en-US" dirty="0"/>
              <a:t>Finances collapsed</a:t>
            </a:r>
          </a:p>
          <a:p>
            <a:pPr lvl="1">
              <a:defRPr/>
            </a:pPr>
            <a:r>
              <a:rPr lang="en-US" dirty="0"/>
              <a:t>Paper money was refused as worthless</a:t>
            </a:r>
          </a:p>
          <a:p>
            <a:pPr lvl="1">
              <a:defRPr/>
            </a:pPr>
            <a:r>
              <a:rPr lang="en-US" dirty="0"/>
              <a:t>Gold and silver were hoarded by </a:t>
            </a:r>
            <a:r>
              <a:rPr lang="en-US" dirty="0" smtClean="0"/>
              <a:t>people </a:t>
            </a:r>
            <a:endParaRPr lang="en-US" dirty="0"/>
          </a:p>
          <a:p>
            <a:pPr>
              <a:defRPr/>
            </a:pPr>
            <a:r>
              <a:rPr lang="en-US" dirty="0"/>
              <a:t>1784-1789: worst depression the colonies had seen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Debtors in Trouble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Massachusetts refused to print worthless money. So the state decided to collect taxes on land instead.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This hurt farmers the most due to owning large amounts of land.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Farmers tried to use their crops to pay their debts, but it wasn’t enough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If they failed to pay their bills they were thrown into jail until the bills were paid or forced to sell their land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Farmers all over the colonies rioted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Massachusetts Daniel Shays led the rebellion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Who Was Daniel Shays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191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Former Continental army captain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Demanded more paper money, tax relief, relief for debtors and an end to imprisonment for debt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1026" name="Picture 2" descr="Image resul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17638"/>
            <a:ext cx="3809999" cy="521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Shays Rebellion 1786-1787</a:t>
            </a:r>
            <a:endParaRPr lang="en-US" sz="4000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724400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January 1787: Shays and his mob of farmers went to Springfield armory to get more guns and ammunition</a:t>
            </a:r>
          </a:p>
          <a:p>
            <a:pPr>
              <a:defRPr/>
            </a:pPr>
            <a:r>
              <a:rPr lang="en-US" dirty="0"/>
              <a:t>The government did not help them so they gathered together and marched on the courts that were taking the farmers land and sending them to debtors prison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2050" name="Picture 2" descr="Image result for shays rebell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33528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Shays’ Rebellion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52500"/>
            <a:ext cx="4871818" cy="55106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They figured if the courts weren’t open they couldn’t keep taking away land or throwing any more farmers in jail.</a:t>
            </a:r>
          </a:p>
          <a:p>
            <a:pPr>
              <a:defRPr/>
            </a:pPr>
            <a:r>
              <a:rPr lang="en-US" dirty="0"/>
              <a:t>Finally, about 900 state militia men were sent to stop the uprising.  </a:t>
            </a:r>
          </a:p>
          <a:p>
            <a:pPr lvl="1">
              <a:defRPr/>
            </a:pPr>
            <a:r>
              <a:rPr lang="en-US" dirty="0"/>
              <a:t>4 of Shays men were killed and 24 were wounded. </a:t>
            </a:r>
          </a:p>
          <a:p>
            <a:pPr lvl="1">
              <a:defRPr/>
            </a:pPr>
            <a:r>
              <a:rPr lang="en-US" dirty="0"/>
              <a:t> 14 others, including Shays were sentenced to death for treason.  </a:t>
            </a:r>
          </a:p>
          <a:p>
            <a:pPr lvl="1">
              <a:defRPr/>
            </a:pPr>
            <a:r>
              <a:rPr lang="en-US" dirty="0"/>
              <a:t>But newly elected Governor John Hancock pardoned the men. </a:t>
            </a:r>
          </a:p>
          <a:p>
            <a:endParaRPr lang="en-US" dirty="0"/>
          </a:p>
        </p:txBody>
      </p:sp>
      <p:sp>
        <p:nvSpPr>
          <p:cNvPr id="5" name="AutoShape 2" descr="Image result for shays rebell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Related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52500"/>
            <a:ext cx="3581400" cy="551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7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1268" name="Picture 7" descr="map-Shays Rebellion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 l="3999" t="5333" r="5333" b="9334"/>
          <a:stretch>
            <a:fillRect/>
          </a:stretch>
        </p:blipFill>
        <p:spPr bwMode="auto">
          <a:xfrm>
            <a:off x="0" y="-63500"/>
            <a:ext cx="9144000" cy="6921500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519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Tahoma</vt:lpstr>
      <vt:lpstr>Wingdings</vt:lpstr>
      <vt:lpstr>Office Theme</vt:lpstr>
      <vt:lpstr>Bell Work 12/09</vt:lpstr>
      <vt:lpstr>Directions</vt:lpstr>
      <vt:lpstr>Shays’ Rebellion</vt:lpstr>
      <vt:lpstr>The Great Depression </vt:lpstr>
      <vt:lpstr>Debtors in Trouble</vt:lpstr>
      <vt:lpstr>Who Was Daniel Shays</vt:lpstr>
      <vt:lpstr>Shays Rebellion 1786-1787</vt:lpstr>
      <vt:lpstr>Shays’ Rebellion Cont. </vt:lpstr>
      <vt:lpstr>PowerPoint Presentation</vt:lpstr>
      <vt:lpstr>The Effect of Shays’s Rebellion </vt:lpstr>
      <vt:lpstr>PowerPoint Presentation</vt:lpstr>
      <vt:lpstr>In what way did Shays’ Rebellion of 1786 lead to the formation of the United States Constitution?</vt:lpstr>
    </vt:vector>
  </TitlesOfParts>
  <Company>Sacred Heart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Shay’s Rebellion</dc:title>
  <dc:creator>jbritner</dc:creator>
  <cp:lastModifiedBy>Breanna Sisson</cp:lastModifiedBy>
  <cp:revision>21</cp:revision>
  <dcterms:created xsi:type="dcterms:W3CDTF">2007-10-29T02:12:55Z</dcterms:created>
  <dcterms:modified xsi:type="dcterms:W3CDTF">2018-03-08T19:58:10Z</dcterms:modified>
</cp:coreProperties>
</file>