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  <p:sldMasterId id="2147483730" r:id="rId3"/>
  </p:sldMasterIdLst>
  <p:notesMasterIdLst>
    <p:notesMasterId r:id="rId28"/>
  </p:notesMasterIdLst>
  <p:sldIdLst>
    <p:sldId id="277" r:id="rId4"/>
    <p:sldId id="280" r:id="rId5"/>
    <p:sldId id="281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9" r:id="rId26"/>
    <p:sldId id="27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2" autoAdjust="0"/>
    <p:restoredTop sz="94643" autoAdjust="0"/>
  </p:normalViewPr>
  <p:slideViewPr>
    <p:cSldViewPr>
      <p:cViewPr varScale="1">
        <p:scale>
          <a:sx n="42" d="100"/>
          <a:sy n="42" d="100"/>
        </p:scale>
        <p:origin x="11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04305-B6C5-4E33-94F4-ABF8309EADB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D7EFE-50A7-475A-9C1C-81324AADEA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2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Pacific Ocean covers 1/3 of the earth’s surface.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7EFE-50A7-475A-9C1C-81324AADEA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5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Captain John Smith first explored the Chesapeake Bay in 1608.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7EFE-50A7-475A-9C1C-81324AADEA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4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was a major source of transportation until the 1800s when the railroad system was built.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7EFE-50A7-475A-9C1C-81324AADEA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7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Environmental Regions that are appropriate for a settlement.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Savannas allow for grazing and farming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Deserts can provide mineral wealth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Grasslands are the most important food-producing regions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7EFE-50A7-475A-9C1C-81324AADEA0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3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>
              <a:defRPr/>
            </a:pPr>
            <a:fld id="{FA243227-DB65-441E-9C3E-DCC818DE1D4B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pPr>
              <a:defRPr/>
            </a:pPr>
            <a:fld id="{4B810B47-C0CE-4176-94B3-9F500BA857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243227-DB65-441E-9C3E-DCC818DE1D4B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810B47-C0CE-4176-94B3-9F500BA857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0D1B5E-5DB0-47A8-A519-475569761B58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F3ABEC-0859-41FB-9F8A-49160C8CB9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>
              <a:defRPr/>
            </a:pPr>
            <a:fld id="{650D1B5E-5DB0-47A8-A519-475569761B58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pPr>
              <a:defRPr/>
            </a:pPr>
            <a:fld id="{BEF3ABEC-0859-41FB-9F8A-49160C8CB9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 correct answer (then rearrange the choices)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D2277F97-3D02-4CDA-A9FE-8770CB4ACF64}" type="datetimeFigureOut">
              <a:rPr lang="en-US" smtClean="0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1274250-E563-4F07-BA13-DC1ABE508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r>
              <a:rPr lang="en-US" dirty="0" smtClean="0"/>
              <a:t>On your bell work page copy the following questions</a:t>
            </a: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/>
            <a:r>
              <a:rPr lang="en-US" dirty="0" smtClean="0"/>
              <a:t>Pretend that you are an explorer in the new world. </a:t>
            </a:r>
          </a:p>
          <a:p>
            <a:pPr marL="596646" indent="-514350"/>
            <a:endParaRPr lang="en-US" dirty="0" smtClean="0"/>
          </a:p>
          <a:p>
            <a:pPr marL="596646" indent="-514350"/>
            <a:r>
              <a:rPr lang="en-US" dirty="0" smtClean="0"/>
              <a:t>What kind of land forms and water would you settle by?</a:t>
            </a:r>
          </a:p>
          <a:p>
            <a:pPr marL="596646" indent="-514350"/>
            <a:endParaRPr lang="en-US" dirty="0" smtClean="0"/>
          </a:p>
          <a:p>
            <a:pPr marL="596646" indent="-514350"/>
            <a:r>
              <a:rPr lang="en-US" dirty="0" smtClean="0"/>
              <a:t>Why would you pick these areas?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u="sng" dirty="0" smtClean="0"/>
              <a:t>The Chesapeake Bay is fed by multiple rivers including the Potomac.</a:t>
            </a:r>
          </a:p>
          <a:p>
            <a:endParaRPr lang="en-US" u="sng" dirty="0" smtClean="0"/>
          </a:p>
          <a:p>
            <a:r>
              <a:rPr lang="en-US" u="sng" dirty="0" smtClean="0"/>
              <a:t>The Bay’s calm water provide ships with natural protection from the Atlantic Ocean. </a:t>
            </a:r>
          </a:p>
          <a:p>
            <a:endParaRPr lang="en-US" u="sng" dirty="0" smtClean="0"/>
          </a:p>
          <a:p>
            <a:r>
              <a:rPr lang="en-US" dirty="0" smtClean="0"/>
              <a:t>The Bay not only </a:t>
            </a:r>
            <a:r>
              <a:rPr lang="en-US" u="sng" dirty="0" smtClean="0"/>
              <a:t>provides transportation to the colonist but creates a market place for various trade ships and explorers.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/>
              <a:t>Mississippi River</a:t>
            </a:r>
            <a:endParaRPr lang="en-US" sz="3600" u="sng" dirty="0"/>
          </a:p>
        </p:txBody>
      </p:sp>
      <p:pic>
        <p:nvPicPr>
          <p:cNvPr id="4" name="Content Placeholder 3" descr="Mississippi R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7848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162800" cy="4648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Mississippi is </a:t>
            </a:r>
            <a:r>
              <a:rPr lang="en-US" u="sng" dirty="0" smtClean="0"/>
              <a:t>a major shipping route for barges carrying large items.</a:t>
            </a:r>
          </a:p>
          <a:p>
            <a:endParaRPr lang="en-US" u="sng" dirty="0" smtClean="0"/>
          </a:p>
          <a:p>
            <a:r>
              <a:rPr lang="en-US" dirty="0" smtClean="0"/>
              <a:t>The Mississippi River has </a:t>
            </a:r>
            <a:r>
              <a:rPr lang="en-US" u="sng" dirty="0" smtClean="0"/>
              <a:t>played a crucial role in economic growth and settlement within the United </a:t>
            </a:r>
            <a:r>
              <a:rPr lang="en-US" u="sng" dirty="0" smtClean="0"/>
              <a:t>States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/>
              <a:t>It is also source of fresh fish and shrimp.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Why Do People Settle Near Water Ways?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u="sng" dirty="0" smtClean="0"/>
              <a:t>Transportation</a:t>
            </a:r>
          </a:p>
          <a:p>
            <a:pPr marL="596646" indent="-514350">
              <a:buFont typeface="+mj-lt"/>
              <a:buAutoNum type="arabicPeriod"/>
            </a:pPr>
            <a:endParaRPr lang="en-US" u="sng" dirty="0" smtClean="0"/>
          </a:p>
          <a:p>
            <a:pPr marL="596646" indent="-514350">
              <a:buFont typeface="+mj-lt"/>
              <a:buAutoNum type="arabicPeriod"/>
            </a:pPr>
            <a:r>
              <a:rPr lang="en-US" u="sng" dirty="0" smtClean="0"/>
              <a:t>Food Source</a:t>
            </a:r>
          </a:p>
          <a:p>
            <a:pPr marL="596646" indent="-514350">
              <a:buFont typeface="+mj-lt"/>
              <a:buAutoNum type="arabicPeriod"/>
            </a:pPr>
            <a:endParaRPr lang="en-US" u="sng" dirty="0" smtClean="0"/>
          </a:p>
          <a:p>
            <a:pPr marL="596646" indent="-514350">
              <a:buFont typeface="+mj-lt"/>
              <a:buAutoNum type="arabicPeriod"/>
            </a:pPr>
            <a:r>
              <a:rPr lang="en-US" u="sng" dirty="0" smtClean="0"/>
              <a:t>Fresh Water</a:t>
            </a:r>
          </a:p>
          <a:p>
            <a:pPr marL="596646" indent="-514350">
              <a:buFont typeface="+mj-lt"/>
              <a:buAutoNum type="arabicPeriod"/>
            </a:pPr>
            <a:endParaRPr lang="en-US" u="sng" dirty="0" smtClean="0"/>
          </a:p>
          <a:p>
            <a:pPr marL="596646" indent="-514350">
              <a:buFont typeface="+mj-lt"/>
              <a:buAutoNum type="arabicPeriod"/>
            </a:pPr>
            <a:r>
              <a:rPr lang="en-US" u="sng" dirty="0" smtClean="0"/>
              <a:t>Bathing water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/>
              <a:t>The Great Plains</a:t>
            </a:r>
            <a:endParaRPr lang="en-US" sz="4000" u="sng" dirty="0"/>
          </a:p>
        </p:txBody>
      </p:sp>
      <p:pic>
        <p:nvPicPr>
          <p:cNvPr id="4" name="Content Placeholder 3" descr="Great Pla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79248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This soil is rich in nutrients and this creates land that is great for farming.</a:t>
            </a:r>
          </a:p>
          <a:p>
            <a:endParaRPr lang="en-US" u="sng" dirty="0" smtClean="0"/>
          </a:p>
          <a:p>
            <a:r>
              <a:rPr lang="en-US" u="sng" dirty="0" smtClean="0"/>
              <a:t>This is why many people settled there, and continue to live and farm there today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Cape Cod</a:t>
            </a:r>
            <a:endParaRPr lang="en-US" sz="4000" u="sng" dirty="0"/>
          </a:p>
        </p:txBody>
      </p:sp>
      <p:pic>
        <p:nvPicPr>
          <p:cNvPr id="4" name="Content Placeholder 3" descr="Cape C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8077199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239000" cy="4602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Cape Cod </a:t>
            </a:r>
            <a:r>
              <a:rPr lang="en-US" u="sng" dirty="0" smtClean="0"/>
              <a:t>woodlands and meadows that encourage the growth of settlements.</a:t>
            </a:r>
          </a:p>
          <a:p>
            <a:endParaRPr lang="en-US" u="sng" dirty="0" smtClean="0"/>
          </a:p>
          <a:p>
            <a:r>
              <a:rPr lang="en-US" dirty="0" smtClean="0"/>
              <a:t>The woodlands and meadows of the bay </a:t>
            </a:r>
            <a:r>
              <a:rPr lang="en-US" u="sng" dirty="0" smtClean="0"/>
              <a:t>provide shelter and food sources for settlers of that region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 smtClean="0"/>
              <a:t>Mt. McKinley </a:t>
            </a:r>
            <a:endParaRPr lang="en-US" sz="4800" u="sng" dirty="0"/>
          </a:p>
        </p:txBody>
      </p:sp>
      <p:pic>
        <p:nvPicPr>
          <p:cNvPr id="4" name="Content Placeholder 3" descr="Mt McKinl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447800"/>
            <a:ext cx="76962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This is a NON-EXAMPLE of a place to settle. </a:t>
            </a:r>
          </a:p>
          <a:p>
            <a:r>
              <a:rPr lang="en-US" u="sng" dirty="0" smtClean="0"/>
              <a:t>The terrain on Mt. McKinley is very hazardous and rough. This makes it difficult for people to settle and create a home there. </a:t>
            </a:r>
          </a:p>
          <a:p>
            <a:r>
              <a:rPr lang="en-US" dirty="0" smtClean="0"/>
              <a:t>Why would people NOT want to settle here?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Bell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Write down today’s agenda</a:t>
            </a:r>
          </a:p>
          <a:p>
            <a:r>
              <a:rPr lang="en-US" dirty="0" smtClean="0"/>
              <a:t>Turn to your Bell Work page and complete the following:</a:t>
            </a:r>
          </a:p>
          <a:p>
            <a:r>
              <a:rPr lang="en-US" dirty="0" smtClean="0"/>
              <a:t>List 3 reasons why </a:t>
            </a:r>
            <a:r>
              <a:rPr lang="en-US" dirty="0" smtClean="0"/>
              <a:t>water is </a:t>
            </a:r>
            <a:r>
              <a:rPr lang="en-US" dirty="0" smtClean="0"/>
              <a:t>important for settlements.  Give a one sentence explanation for each reason.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8382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/>
              <a:t>Appalachian Mountains</a:t>
            </a:r>
            <a:endParaRPr lang="en-US" sz="4000" u="sng" dirty="0"/>
          </a:p>
        </p:txBody>
      </p:sp>
      <p:pic>
        <p:nvPicPr>
          <p:cNvPr id="4" name="Content Placeholder 3" descr="Appalacian M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47800"/>
            <a:ext cx="69342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7498080" cy="5943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300" dirty="0" smtClean="0"/>
          </a:p>
          <a:p>
            <a:r>
              <a:rPr lang="en-US" sz="2800" dirty="0" smtClean="0"/>
              <a:t>The most of the Appalachian Mountains </a:t>
            </a:r>
            <a:r>
              <a:rPr lang="en-US" sz="2800" u="sng" dirty="0" smtClean="0"/>
              <a:t>stay below the timberline and escape the cold harsh climate of the other mountains within the range.</a:t>
            </a:r>
          </a:p>
          <a:p>
            <a:endParaRPr lang="en-US" sz="2800" u="sng" dirty="0" smtClean="0"/>
          </a:p>
          <a:p>
            <a:r>
              <a:rPr lang="en-US" sz="2800" u="sng" dirty="0" smtClean="0"/>
              <a:t>The climate and the soil make the region suitable for farming.</a:t>
            </a:r>
          </a:p>
          <a:p>
            <a:endParaRPr lang="en-US" sz="2800" u="sng" dirty="0" smtClean="0"/>
          </a:p>
          <a:p>
            <a:r>
              <a:rPr lang="en-US" sz="2800" u="sng" dirty="0" smtClean="0"/>
              <a:t>This range has very few passes through them and it creates a natural barrier to protect the American colonies.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 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Think Pair Share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30 sec of think time, and then share with your face partner</a:t>
            </a:r>
          </a:p>
          <a:p>
            <a:endParaRPr lang="en-US" dirty="0" smtClean="0"/>
          </a:p>
          <a:p>
            <a:r>
              <a:rPr lang="en-US" dirty="0" smtClean="0"/>
              <a:t>How does this information help you in understanding the basic needs of creating a settlement?</a:t>
            </a:r>
          </a:p>
          <a:p>
            <a:endParaRPr lang="en-US" dirty="0" smtClean="0"/>
          </a:p>
          <a:p>
            <a:r>
              <a:rPr lang="en-US" dirty="0" smtClean="0"/>
              <a:t>How is this information helpful to you in a history class?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600" dirty="0" smtClean="0"/>
              <a:t>Take out your mental maps from the last lesson and review why water and land is important for settlement.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a Continent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go over directions for your project! </a:t>
            </a:r>
          </a:p>
          <a:p>
            <a:endParaRPr lang="en-US" dirty="0"/>
          </a:p>
          <a:p>
            <a:r>
              <a:rPr lang="en-US" dirty="0" smtClean="0"/>
              <a:t>You are going to create and develop your own continent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entry 12 Bill Nye Climate</a:t>
            </a:r>
          </a:p>
          <a:p>
            <a:r>
              <a:rPr lang="en-US" dirty="0" smtClean="0"/>
              <a:t>Title entry 13 Land and Water</a:t>
            </a:r>
          </a:p>
          <a:p>
            <a:r>
              <a:rPr lang="en-US" dirty="0" smtClean="0"/>
              <a:t>Copy the underlined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33600" y="228600"/>
            <a:ext cx="6553200" cy="914400"/>
          </a:xfrm>
        </p:spPr>
        <p:txBody>
          <a:bodyPr/>
          <a:lstStyle/>
          <a:p>
            <a:r>
              <a:rPr lang="en-US" sz="4800" dirty="0" smtClean="0"/>
              <a:t>Water and Land</a:t>
            </a:r>
            <a:endParaRPr lang="en-US" sz="4800" dirty="0"/>
          </a:p>
        </p:txBody>
      </p:sp>
      <p:pic>
        <p:nvPicPr>
          <p:cNvPr id="1027" name="Picture 3" descr="C:\Users\Robby &amp; Heather\AppData\Local\Microsoft\Windows\Temporary Internet Files\Content.IE5\ADJKTSAE\MP9004032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5943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91000" y="11430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+mn-lt"/>
              </a:rPr>
              <a:t>What it means to settlements in America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Pacific Ocean</a:t>
            </a:r>
            <a:endParaRPr lang="en-US" u="sng" dirty="0"/>
          </a:p>
        </p:txBody>
      </p:sp>
      <p:pic>
        <p:nvPicPr>
          <p:cNvPr id="4" name="Content Placeholder 3" descr="Pacific Oce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066800"/>
            <a:ext cx="7848600" cy="5647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The Pacific Ocean is the largest of the five.</a:t>
            </a:r>
          </a:p>
          <a:p>
            <a:endParaRPr lang="en-US" sz="3200" u="sng" dirty="0" smtClean="0"/>
          </a:p>
          <a:p>
            <a:r>
              <a:rPr lang="en-US" u="sng" dirty="0" smtClean="0"/>
              <a:t>This large water way allows for travel from Asia to the United States.</a:t>
            </a:r>
          </a:p>
          <a:p>
            <a:endParaRPr lang="en-US" dirty="0" smtClean="0"/>
          </a:p>
          <a:p>
            <a:r>
              <a:rPr lang="en-US" dirty="0" smtClean="0"/>
              <a:t>Besides transportation, why else would people want to settle near water?</a:t>
            </a:r>
          </a:p>
          <a:p>
            <a:pPr>
              <a:buNone/>
            </a:pPr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Atlantic Ocean</a:t>
            </a:r>
            <a:endParaRPr lang="en-US" u="sng" dirty="0"/>
          </a:p>
        </p:txBody>
      </p:sp>
      <p:pic>
        <p:nvPicPr>
          <p:cNvPr id="4" name="Content Placeholder 3" descr="Atlantic Oce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1" y="1143000"/>
            <a:ext cx="7924800" cy="5509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u="sng" dirty="0" smtClean="0"/>
              <a:t>The Atlantic is a widely used ocean for transportation throughout history</a:t>
            </a:r>
          </a:p>
          <a:p>
            <a:endParaRPr lang="en-US" u="sng" dirty="0" smtClean="0"/>
          </a:p>
          <a:p>
            <a:r>
              <a:rPr lang="en-US" u="sng" dirty="0" smtClean="0"/>
              <a:t>The coast line varies from the rocky coasts of New England to the sunny beaches of Florida.</a:t>
            </a:r>
          </a:p>
          <a:p>
            <a:endParaRPr lang="en-US" dirty="0" smtClean="0"/>
          </a:p>
          <a:p>
            <a:r>
              <a:rPr lang="en-US" dirty="0" smtClean="0"/>
              <a:t>Which Part of the coast line do you think would be easier to settle 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/>
              <a:t>Chesapeake Bay </a:t>
            </a:r>
            <a:endParaRPr lang="en-US" sz="3600" u="sng" dirty="0"/>
          </a:p>
        </p:txBody>
      </p:sp>
      <p:pic>
        <p:nvPicPr>
          <p:cNvPr id="4" name="Content Placeholder 3" descr="Chesapeak B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143000"/>
            <a:ext cx="57912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iz 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F3AC50-D0AB-4347-8E2F-3713E4B1C4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</TotalTime>
  <Words>618</Words>
  <Application>Microsoft Office PowerPoint</Application>
  <PresentationFormat>On-screen Show (4:3)</PresentationFormat>
  <Paragraphs>112</Paragraphs>
  <Slides>24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Gill Sans MT</vt:lpstr>
      <vt:lpstr>Trebuchet MS</vt:lpstr>
      <vt:lpstr>Verdana</vt:lpstr>
      <vt:lpstr>Wingdings 2</vt:lpstr>
      <vt:lpstr>Quiz Show</vt:lpstr>
      <vt:lpstr>Solstice</vt:lpstr>
      <vt:lpstr>Bell Work</vt:lpstr>
      <vt:lpstr>Bell Work </vt:lpstr>
      <vt:lpstr>Directions </vt:lpstr>
      <vt:lpstr>Water and Land</vt:lpstr>
      <vt:lpstr>Pacific Ocean</vt:lpstr>
      <vt:lpstr>Notes</vt:lpstr>
      <vt:lpstr>Atlantic Ocean</vt:lpstr>
      <vt:lpstr>Notes</vt:lpstr>
      <vt:lpstr>Chesapeake Bay </vt:lpstr>
      <vt:lpstr>Notes</vt:lpstr>
      <vt:lpstr>Mississippi River</vt:lpstr>
      <vt:lpstr>Notes</vt:lpstr>
      <vt:lpstr>Why Do People Settle Near Water Ways?</vt:lpstr>
      <vt:lpstr>The Great Plains</vt:lpstr>
      <vt:lpstr>Notes</vt:lpstr>
      <vt:lpstr>Cape Cod</vt:lpstr>
      <vt:lpstr>Notes</vt:lpstr>
      <vt:lpstr>Mt. McKinley </vt:lpstr>
      <vt:lpstr>Notes</vt:lpstr>
      <vt:lpstr>Appalachian Mountains</vt:lpstr>
      <vt:lpstr>Notes</vt:lpstr>
      <vt:lpstr>Lesson Wrap-up</vt:lpstr>
      <vt:lpstr>Bell Work</vt:lpstr>
      <vt:lpstr>Create a Continent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 and  Settlements </dc:title>
  <dc:creator>For All The Unheard</dc:creator>
  <cp:lastModifiedBy>Breanna Mcbride</cp:lastModifiedBy>
  <cp:revision>80</cp:revision>
  <dcterms:modified xsi:type="dcterms:W3CDTF">2017-09-29T18:17:33Z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TC019788329991</vt:lpwstr>
  </property>
</Properties>
</file>