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83" r:id="rId5"/>
    <p:sldId id="257" r:id="rId6"/>
    <p:sldId id="275" r:id="rId7"/>
    <p:sldId id="265" r:id="rId8"/>
    <p:sldId id="276" r:id="rId9"/>
    <p:sldId id="281" r:id="rId10"/>
    <p:sldId id="277" r:id="rId11"/>
    <p:sldId id="278" r:id="rId12"/>
    <p:sldId id="279" r:id="rId13"/>
    <p:sldId id="267" r:id="rId14"/>
    <p:sldId id="258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75" autoAdjust="0"/>
    <p:restoredTop sz="94643"/>
  </p:normalViewPr>
  <p:slideViewPr>
    <p:cSldViewPr>
      <p:cViewPr varScale="1">
        <p:scale>
          <a:sx n="90" d="100"/>
          <a:sy n="90" d="100"/>
        </p:scale>
        <p:origin x="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8/16/17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8/16/17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</a:p>
          <a:p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21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8/16/17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8/16/17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8/16/17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8/16/17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8/16/17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8/16/17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8/16/17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8/16/17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8/16/17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8/16/17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7YkbgvRMpW0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Bell Work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Title entry 3 Growth Mindset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22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28600"/>
            <a:ext cx="7848600" cy="512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Mindset Mondays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do?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Talk about the months motto</a:t>
            </a:r>
          </a:p>
          <a:p>
            <a:r>
              <a:rPr lang="en-US" dirty="0" smtClean="0"/>
              <a:t>Complete a journal entry about mindset</a:t>
            </a:r>
          </a:p>
          <a:p>
            <a:r>
              <a:rPr lang="en-US" dirty="0" smtClean="0"/>
              <a:t>Have a </a:t>
            </a:r>
            <a:r>
              <a:rPr lang="en-US" smtClean="0"/>
              <a:t>mindset quote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6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>
                <a:latin typeface="KG Miss Kindergarten" charset="0"/>
                <a:ea typeface="KG Miss Kindergarten" charset="0"/>
                <a:cs typeface="KG Miss Kindergarten" charset="0"/>
              </a:rPr>
              <a:t>Growth Mindset</a:t>
            </a:r>
            <a:endParaRPr lang="en-US" sz="6600" dirty="0">
              <a:latin typeface="KG Miss Kindergarten" charset="0"/>
              <a:ea typeface="KG Miss Kindergarten" charset="0"/>
              <a:cs typeface="KG Miss Kindergart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latin typeface="KG Miss Kindergarten" charset="0"/>
                <a:ea typeface="KG Miss Kindergarten" charset="0"/>
                <a:cs typeface="KG Miss Kindergarten" charset="0"/>
              </a:rPr>
              <a:t>Think-Pair-Share</a:t>
            </a:r>
            <a:endParaRPr lang="en-US" sz="4400" dirty="0">
              <a:latin typeface="KG Miss Kindergarten" charset="0"/>
              <a:ea typeface="KG Miss Kindergarten" charset="0"/>
              <a:cs typeface="KG Miss Kindergarte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Are people born smart? Or do they have the ability through hard work become smart?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169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u="sng" dirty="0" smtClean="0">
                <a:solidFill>
                  <a:schemeClr val="accent2"/>
                </a:solidFill>
                <a:latin typeface="KG Miss Kindergarten" charset="0"/>
                <a:ea typeface="KG Miss Kindergarten" charset="0"/>
                <a:cs typeface="KG Miss Kindergarten" charset="0"/>
              </a:rPr>
              <a:t>What is Mindset?</a:t>
            </a:r>
            <a:endParaRPr lang="en-US" sz="5400" b="1" u="sng" dirty="0">
              <a:solidFill>
                <a:schemeClr val="accent2"/>
              </a:solidFill>
              <a:latin typeface="KG Miss Kindergarten" charset="0"/>
              <a:ea typeface="KG Miss Kindergarten" charset="0"/>
              <a:cs typeface="KG Miss Kindergarten" charset="0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74520"/>
            <a:ext cx="5105399" cy="293751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4038600" cy="2194560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chemeClr val="accent2"/>
                </a:solidFill>
              </a:rPr>
              <a:t>It</a:t>
            </a:r>
            <a:r>
              <a:rPr lang="mr-IN" sz="3200" b="1" u="sng" dirty="0" smtClean="0">
                <a:solidFill>
                  <a:schemeClr val="accent2"/>
                </a:solidFill>
              </a:rPr>
              <a:t>’</a:t>
            </a:r>
            <a:r>
              <a:rPr lang="en-US" sz="3200" b="1" u="sng" dirty="0" smtClean="0">
                <a:solidFill>
                  <a:schemeClr val="accent2"/>
                </a:solidFill>
              </a:rPr>
              <a:t>s the belief about our abilities</a:t>
            </a:r>
            <a:r>
              <a:rPr lang="en-US" sz="3200" b="1" u="sng" dirty="0">
                <a:solidFill>
                  <a:schemeClr val="accent2"/>
                </a:solidFill>
              </a:rPr>
              <a:t> </a:t>
            </a:r>
            <a:r>
              <a:rPr lang="en-US" sz="3200" b="1" u="sng" dirty="0" smtClean="0">
                <a:solidFill>
                  <a:schemeClr val="accent2"/>
                </a:solidFill>
              </a:rPr>
              <a:t>and how it affects our learning! </a:t>
            </a:r>
            <a:endParaRPr lang="en-US" sz="3200" b="1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u="sng" dirty="0" smtClean="0">
                <a:solidFill>
                  <a:schemeClr val="accent2"/>
                </a:solidFill>
                <a:latin typeface="KG Miss Kindergarten" charset="0"/>
                <a:ea typeface="KG Miss Kindergarten" charset="0"/>
                <a:cs typeface="KG Miss Kindergarten" charset="0"/>
              </a:rPr>
              <a:t>Two Types of Mindsets </a:t>
            </a:r>
            <a:endParaRPr lang="en-US" sz="5400" b="1" u="sng" dirty="0">
              <a:solidFill>
                <a:schemeClr val="accent2"/>
              </a:solidFill>
              <a:latin typeface="KG Miss Kindergarten" charset="0"/>
              <a:ea typeface="KG Miss Kindergarten" charset="0"/>
              <a:cs typeface="KG Miss Kindergarten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81175"/>
            <a:ext cx="5105400" cy="3124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781175"/>
            <a:ext cx="5181600" cy="3124200"/>
          </a:xfrm>
        </p:spPr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u="sng" dirty="0" smtClean="0">
                <a:solidFill>
                  <a:schemeClr val="accent2"/>
                </a:solidFill>
              </a:rPr>
              <a:t>Fixed Mindset: intelligence is a fixed ability. </a:t>
            </a:r>
            <a:r>
              <a:rPr lang="en-US" sz="2400" dirty="0" smtClean="0"/>
              <a:t>You are either smart or you are not</a:t>
            </a:r>
          </a:p>
          <a:p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b="1" u="sng" dirty="0" smtClean="0">
                <a:solidFill>
                  <a:schemeClr val="accent2"/>
                </a:solidFill>
              </a:rPr>
              <a:t>Growth Mindset: intelligence can be taught</a:t>
            </a:r>
            <a:r>
              <a:rPr lang="en-US" sz="2400" dirty="0" smtClean="0"/>
              <a:t> and your brain can be trained to grow. </a:t>
            </a:r>
          </a:p>
        </p:txBody>
      </p:sp>
    </p:spTree>
    <p:extLst>
      <p:ext uri="{BB962C8B-B14F-4D97-AF65-F5344CB8AC3E}">
        <p14:creationId xmlns:p14="http://schemas.microsoft.com/office/powerpoint/2010/main" val="104338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70167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KG Miss Kindergarten" charset="0"/>
                <a:ea typeface="KG Miss Kindergarten" charset="0"/>
                <a:cs typeface="KG Miss Kindergarten" charset="0"/>
              </a:rPr>
              <a:t>Fixed vs Growth Mindset</a:t>
            </a:r>
            <a:endParaRPr lang="en-US" sz="3600" dirty="0">
              <a:latin typeface="KG Miss Kindergarten" charset="0"/>
              <a:ea typeface="KG Miss Kindergarten" charset="0"/>
              <a:cs typeface="KG Miss Kindergarten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11887200" cy="5486400"/>
          </a:xfrm>
        </p:spPr>
      </p:pic>
    </p:spTree>
    <p:extLst>
      <p:ext uri="{BB962C8B-B14F-4D97-AF65-F5344CB8AC3E}">
        <p14:creationId xmlns:p14="http://schemas.microsoft.com/office/powerpoint/2010/main" val="127415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>
                <a:latin typeface="KG Miss Kindergarten" charset="0"/>
                <a:ea typeface="KG Miss Kindergarten" charset="0"/>
                <a:cs typeface="KG Miss Kindergarten" charset="0"/>
              </a:rPr>
              <a:t>Do or do not </a:t>
            </a:r>
            <a:endParaRPr lang="en-US" sz="4800" dirty="0">
              <a:latin typeface="KG Miss Kindergarten" charset="0"/>
              <a:ea typeface="KG Miss Kindergarten" charset="0"/>
              <a:cs typeface="KG Miss Kindergarten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Starwars Mindset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41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KG Miss Kindergarten" charset="0"/>
                <a:ea typeface="KG Miss Kindergarten" charset="0"/>
                <a:cs typeface="KG Miss Kindergarten" charset="0"/>
              </a:rPr>
              <a:t>After the Video Discussion </a:t>
            </a:r>
            <a:endParaRPr lang="en-US" dirty="0">
              <a:latin typeface="KG Miss Kindergarten" charset="0"/>
              <a:ea typeface="KG Miss Kindergarten" charset="0"/>
              <a:cs typeface="KG Miss Kindergarte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10896600" cy="31242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What was Yoda asking Luke to do?</a:t>
            </a:r>
          </a:p>
          <a:p>
            <a:r>
              <a:rPr lang="en-US" sz="2400" dirty="0"/>
              <a:t>Tell words that Luke said to Yoda.</a:t>
            </a:r>
          </a:p>
          <a:p>
            <a:r>
              <a:rPr lang="en-US" sz="2400" dirty="0" smtClean="0"/>
              <a:t>Tell </a:t>
            </a:r>
            <a:r>
              <a:rPr lang="en-US" sz="2400" dirty="0"/>
              <a:t>words Yoda said to </a:t>
            </a:r>
            <a:r>
              <a:rPr lang="en-US" sz="2400" dirty="0" smtClean="0"/>
              <a:t>Luke</a:t>
            </a:r>
          </a:p>
          <a:p>
            <a:r>
              <a:rPr lang="en-US" sz="2400" dirty="0"/>
              <a:t>Who had a </a:t>
            </a:r>
            <a:r>
              <a:rPr lang="en-US" sz="2400" dirty="0" smtClean="0"/>
              <a:t>Growth Mindset?</a:t>
            </a:r>
          </a:p>
          <a:p>
            <a:r>
              <a:rPr lang="en-US" sz="2400" dirty="0" smtClean="0"/>
              <a:t>Who </a:t>
            </a:r>
            <a:r>
              <a:rPr lang="en-US" sz="2400" dirty="0"/>
              <a:t>had a </a:t>
            </a:r>
            <a:r>
              <a:rPr lang="en-US" sz="2400" dirty="0" smtClean="0"/>
              <a:t>Fixed Mindset</a:t>
            </a:r>
            <a:r>
              <a:rPr lang="en-US" sz="2400" dirty="0"/>
              <a:t>?  </a:t>
            </a:r>
            <a:endParaRPr lang="en-US" sz="2400" dirty="0" smtClean="0"/>
          </a:p>
          <a:p>
            <a:r>
              <a:rPr lang="en-US" sz="2400" dirty="0" smtClean="0"/>
              <a:t>Who </a:t>
            </a:r>
            <a:r>
              <a:rPr lang="en-US" sz="2400" dirty="0"/>
              <a:t>was successful? 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105892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latin typeface="KG Miss Kindergarten" charset="0"/>
                <a:ea typeface="KG Miss Kindergarten" charset="0"/>
                <a:cs typeface="KG Miss Kindergarten" charset="0"/>
              </a:rPr>
              <a:t>Rally Robin</a:t>
            </a:r>
            <a:endParaRPr lang="en-US" sz="4400" dirty="0">
              <a:latin typeface="KG Miss Kindergarten" charset="0"/>
              <a:ea typeface="KG Miss Kindergarten" charset="0"/>
              <a:cs typeface="KG Miss Kindergarte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Starting with student in seat 3 and moving around the table, all students will provide an answer to the following question:</a:t>
            </a:r>
          </a:p>
          <a:p>
            <a:endParaRPr lang="en-US" dirty="0" smtClean="0"/>
          </a:p>
          <a:p>
            <a:r>
              <a:rPr lang="en-US" dirty="0" smtClean="0"/>
              <a:t>What was one time that you had a fixed mindset when it came to a problem?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43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DE8BD18C-BB6B-4682-868D-83DA48E4EB75}" vid="{737B1A93-DF05-4E1D-9B85-4E3AAA23E5A4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</TotalTime>
  <Words>229</Words>
  <Application>Microsoft Macintosh PowerPoint</Application>
  <PresentationFormat>Widescreen</PresentationFormat>
  <Paragraphs>35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KG Miss Kindergarten</vt:lpstr>
      <vt:lpstr>Mangal</vt:lpstr>
      <vt:lpstr>Times New Roman</vt:lpstr>
      <vt:lpstr>Children Friends 16x9</vt:lpstr>
      <vt:lpstr>Bell Work </vt:lpstr>
      <vt:lpstr>Growth Mindset</vt:lpstr>
      <vt:lpstr>Think-Pair-Share</vt:lpstr>
      <vt:lpstr>What is Mindset?</vt:lpstr>
      <vt:lpstr>Two Types of Mindsets </vt:lpstr>
      <vt:lpstr>Fixed vs Growth Mindset</vt:lpstr>
      <vt:lpstr>Do or do not </vt:lpstr>
      <vt:lpstr>After the Video Discussion </vt:lpstr>
      <vt:lpstr>Rally Robin</vt:lpstr>
      <vt:lpstr>PowerPoint Presentation</vt:lpstr>
      <vt:lpstr>Mindset Mondays</vt:lpstr>
      <vt:lpstr>What do we do?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Growth Mindset</dc:title>
  <dc:creator>Breanna Sisson</dc:creator>
  <cp:keywords/>
  <cp:lastModifiedBy>Breanna Sisson</cp:lastModifiedBy>
  <cp:revision>19</cp:revision>
  <dcterms:created xsi:type="dcterms:W3CDTF">2017-08-04T23:05:37Z</dcterms:created>
  <dcterms:modified xsi:type="dcterms:W3CDTF">2017-08-16T18:55:49Z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